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22" autoAdjust="0"/>
  </p:normalViewPr>
  <p:slideViewPr>
    <p:cSldViewPr snapToGrid="0" showGuides="1">
      <p:cViewPr varScale="1">
        <p:scale>
          <a:sx n="96" d="100"/>
          <a:sy n="96" d="100"/>
        </p:scale>
        <p:origin x="3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733926" y="853658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3200" dirty="0"/>
              <a:t>ARIA (Alliance for Revolution and Interventional Cardiology Advancement)</a:t>
            </a:r>
            <a:br>
              <a:rPr lang="en-US" altLang="ja-JP" sz="3200" dirty="0"/>
            </a:br>
            <a:r>
              <a:rPr lang="ja-JP" altLang="en-US" sz="3400" dirty="0">
                <a:latin typeface="Arial" charset="0"/>
              </a:rPr>
              <a:t>ＣＯＩ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97807" y="351336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28607" y="399278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69619" y="3994497"/>
            <a:ext cx="249172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54634" y="3994497"/>
            <a:ext cx="188068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731CC858-5198-4F09-AEAC-CBC8A4B97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30" y="2065440"/>
            <a:ext cx="2060336" cy="71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79</Words>
  <Application>Microsoft Macintosh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竹田陽介</cp:lastModifiedBy>
  <cp:revision>98</cp:revision>
  <cp:lastPrinted>2019-11-13T06:22:32Z</cp:lastPrinted>
  <dcterms:created xsi:type="dcterms:W3CDTF">2000-09-04T17:39:07Z</dcterms:created>
  <dcterms:modified xsi:type="dcterms:W3CDTF">2019-11-13T06:22:35Z</dcterms:modified>
</cp:coreProperties>
</file>