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3" r:id="rId2"/>
    <p:sldId id="274" r:id="rId3"/>
    <p:sldId id="275" r:id="rId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B36EF8-38A9-40DD-AC6F-5DD4772EEA7D}" v="6" dt="2025-11-17T14:07:08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592"/>
  </p:normalViewPr>
  <p:slideViewPr>
    <p:cSldViewPr>
      <p:cViewPr varScale="1">
        <p:scale>
          <a:sx n="39" d="100"/>
          <a:sy n="39" d="100"/>
        </p:scale>
        <p:origin x="1024" y="2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D8D7E-4C13-4D5D-ABE5-73322929F83D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9A6C0-8A96-4F54-BF75-34DE3D9046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584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9A6C0-8A96-4F54-BF75-34DE3D9046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88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78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171984" y="6329717"/>
            <a:ext cx="7936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solidFill>
                  <a:schemeClr val="tx1"/>
                </a:solidFill>
              </a:rPr>
              <a:t>Alliance for Revolution and Interventional Cardiology Advancement</a:t>
            </a:r>
            <a:r>
              <a:rPr kumimoji="1" lang="ja-JP" altLang="en-US" sz="2000" b="1" baseline="0" dirty="0">
                <a:solidFill>
                  <a:schemeClr val="tx1"/>
                </a:solidFill>
              </a:rPr>
              <a:t> </a:t>
            </a:r>
            <a:r>
              <a:rPr kumimoji="1" lang="en-US" altLang="ja-JP" sz="2000" b="1" baseline="0" dirty="0">
                <a:solidFill>
                  <a:schemeClr val="tx1"/>
                </a:solidFill>
              </a:rPr>
              <a:t>2025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-27384"/>
            <a:ext cx="12192000" cy="1303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0" y="6741368"/>
            <a:ext cx="12192000" cy="1303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552224" y="233264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9532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pic>
        <p:nvPicPr>
          <p:cNvPr id="4" name="図 3" descr="ロゴ, 会社名&#10;&#10;AI 生成コンテンツは誤りを含む可能性があります。">
            <a:extLst>
              <a:ext uri="{FF2B5EF4-FFF2-40B4-BE49-F238E27FC236}">
                <a16:creationId xmlns:a16="http://schemas.microsoft.com/office/drawing/2014/main" id="{40FF27EA-EDD7-1EA8-C4BA-A0D0B0EDDD2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6005354"/>
            <a:ext cx="1387512" cy="70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0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6"/>
          <p:cNvSpPr txBox="1">
            <a:spLocks/>
          </p:cNvSpPr>
          <p:nvPr/>
        </p:nvSpPr>
        <p:spPr>
          <a:xfrm>
            <a:off x="5159896" y="519062"/>
            <a:ext cx="571376" cy="46166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b="1" dirty="0">
              <a:latin typeface="Arial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8924491-CDD4-42E5-D3FA-9D41BD13CE59}"/>
              </a:ext>
            </a:extLst>
          </p:cNvPr>
          <p:cNvSpPr>
            <a:spLocks noGrp="1"/>
          </p:cNvSpPr>
          <p:nvPr/>
        </p:nvSpPr>
        <p:spPr>
          <a:xfrm>
            <a:off x="914400" y="946448"/>
            <a:ext cx="10363200" cy="1906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800" b="0" kern="1200" baseline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lang="en-US" altLang="ja-JP" sz="5400" dirty="0">
                <a:solidFill>
                  <a:srgbClr val="50505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ARIA</a:t>
            </a:r>
            <a:r>
              <a:rPr lang="ja-JP" altLang="en-US" sz="5400" dirty="0">
                <a:solidFill>
                  <a:srgbClr val="50505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 </a:t>
            </a:r>
            <a:r>
              <a:rPr lang="en-US" altLang="ja-JP" sz="5400" dirty="0">
                <a:solidFill>
                  <a:srgbClr val="50505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2025</a:t>
            </a:r>
            <a:br>
              <a:rPr lang="en-US" altLang="ja-JP" sz="5400" dirty="0">
                <a:solidFill>
                  <a:srgbClr val="50505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</a:br>
            <a:r>
              <a:rPr lang="ja-JP" altLang="en-US" sz="5400" dirty="0">
                <a:solidFill>
                  <a:srgbClr val="50505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施設名　症例番号</a:t>
            </a:r>
          </a:p>
        </p:txBody>
      </p:sp>
    </p:spTree>
    <p:extLst>
      <p:ext uri="{BB962C8B-B14F-4D97-AF65-F5344CB8AC3E}">
        <p14:creationId xmlns:p14="http://schemas.microsoft.com/office/powerpoint/2010/main" val="98093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9">
            <a:extLst>
              <a:ext uri="{FF2B5EF4-FFF2-40B4-BE49-F238E27FC236}">
                <a16:creationId xmlns:a16="http://schemas.microsoft.com/office/drawing/2014/main" id="{2CCFD604-A096-D38A-7821-D7B584DC200C}"/>
              </a:ext>
            </a:extLst>
          </p:cNvPr>
          <p:cNvSpPr txBox="1">
            <a:spLocks/>
          </p:cNvSpPr>
          <p:nvPr/>
        </p:nvSpPr>
        <p:spPr>
          <a:xfrm>
            <a:off x="983432" y="548680"/>
            <a:ext cx="10430740" cy="10496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>
                <a:solidFill>
                  <a:srgbClr val="3C3C3C"/>
                </a:solidFill>
              </a:rPr>
              <a:t>テーマ：</a:t>
            </a:r>
            <a:endParaRPr lang="en-US" altLang="ja-JP" sz="2400" dirty="0">
              <a:solidFill>
                <a:srgbClr val="3C3C3C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ja-JP" sz="3600" b="1" dirty="0">
                <a:solidFill>
                  <a:srgbClr val="3C3C3C"/>
                </a:solidFill>
              </a:rPr>
              <a:t>Learning Objective</a:t>
            </a:r>
            <a:r>
              <a:rPr lang="ja-JP" altLang="ja-JP" sz="3600" b="1" dirty="0">
                <a:solidFill>
                  <a:srgbClr val="3C3C3C"/>
                </a:solidFill>
              </a:rPr>
              <a:t> </a:t>
            </a:r>
            <a:endParaRPr lang="ja-JP" altLang="en-US" sz="3600" dirty="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81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0E2333-60CD-4062-9D5F-B8298B14EEB6}"/>
              </a:ext>
            </a:extLst>
          </p:cNvPr>
          <p:cNvSpPr txBox="1">
            <a:spLocks noChangeArrowheads="1"/>
          </p:cNvSpPr>
          <p:nvPr/>
        </p:nvSpPr>
        <p:spPr>
          <a:xfrm>
            <a:off x="1977231" y="924674"/>
            <a:ext cx="8237538" cy="2488504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defPPr>
              <a:defRPr lang="ja-JP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45720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91440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137160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182880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eaLnBrk="1" hangingPunct="1"/>
            <a:r>
              <a:rPr lang="en-US" altLang="ja-JP" sz="3600" kern="0" dirty="0"/>
              <a:t>ARIA (Alliance for Revolution and Interventional Cardiology Advancement)</a:t>
            </a:r>
            <a:br>
              <a:rPr lang="en-US" altLang="ja-JP" sz="3600" kern="0" dirty="0"/>
            </a:br>
            <a:r>
              <a:rPr lang="ja-JP" altLang="en-US" sz="3600" kern="0" dirty="0">
                <a:latin typeface="Arial" charset="0"/>
              </a:rPr>
              <a:t>ＣＯＩ 開示</a:t>
            </a:r>
            <a:br>
              <a:rPr lang="en-US" altLang="ja-JP" sz="3600" kern="0" dirty="0">
                <a:latin typeface="Arial" charset="0"/>
              </a:rPr>
            </a:br>
            <a:r>
              <a:rPr lang="ja-JP" altLang="en-US" sz="1600" kern="0" dirty="0">
                <a:latin typeface="Arial" charset="0"/>
              </a:rPr>
              <a:t>　</a:t>
            </a:r>
            <a:endParaRPr lang="en-US" altLang="ja-JP" sz="1600" kern="0" dirty="0">
              <a:latin typeface="Arial" charset="0"/>
            </a:endParaRPr>
          </a:p>
          <a:p>
            <a:pPr eaLnBrk="1" hangingPunct="1"/>
            <a:endParaRPr lang="en-US" altLang="ja-JP" sz="2400" i="1" kern="0" dirty="0"/>
          </a:p>
          <a:p>
            <a:pPr eaLnBrk="1" hangingPunct="1"/>
            <a:br>
              <a:rPr lang="en-US" altLang="ja-JP" sz="2400" i="1" kern="0" dirty="0"/>
            </a:br>
            <a:r>
              <a:rPr lang="ja-JP" altLang="en-US" sz="2400" i="1" kern="0" dirty="0"/>
              <a:t>術者</a:t>
            </a:r>
            <a:r>
              <a:rPr lang="ja-JP" altLang="en-US" sz="3200" i="1" kern="0" dirty="0">
                <a:solidFill>
                  <a:srgbClr val="505050"/>
                </a:solidFill>
              </a:rPr>
              <a:t>：　</a:t>
            </a:r>
            <a:endParaRPr lang="en-US" altLang="ja-JP" sz="3200" i="1" kern="0" dirty="0">
              <a:solidFill>
                <a:srgbClr val="505050"/>
              </a:solidFill>
            </a:endParaRPr>
          </a:p>
          <a:p>
            <a:pPr eaLnBrk="1" hangingPunct="1"/>
            <a:endParaRPr lang="en-US" altLang="ja-JP" sz="2400" i="1" kern="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8">
            <a:extLst>
              <a:ext uri="{FF2B5EF4-FFF2-40B4-BE49-F238E27FC236}">
                <a16:creationId xmlns:a16="http://schemas.microsoft.com/office/drawing/2014/main" id="{17434D61-4696-4C1E-BBDB-0940C8AE0F01}"/>
              </a:ext>
            </a:extLst>
          </p:cNvPr>
          <p:cNvSpPr txBox="1"/>
          <p:nvPr/>
        </p:nvSpPr>
        <p:spPr>
          <a:xfrm>
            <a:off x="2999656" y="4437112"/>
            <a:ext cx="762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施術に関連し、開示すべき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just"/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に該当があればその旨、記載してください。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7078511"/>
      </p:ext>
    </p:extLst>
  </p:cSld>
  <p:clrMapOvr>
    <a:masterClrMapping/>
  </p:clrMapOvr>
</p:sld>
</file>

<file path=ppt/theme/theme1.xml><?xml version="1.0" encoding="utf-8"?>
<a:theme xmlns:a="http://schemas.openxmlformats.org/drawingml/2006/main" name="JET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JET2013</Template>
  <TotalTime>840</TotalTime>
  <Words>58</Words>
  <Application>Microsoft Office PowerPoint</Application>
  <PresentationFormat>ワイド画面</PresentationFormat>
  <Paragraphs>9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HGPｺﾞｼｯｸM</vt:lpstr>
      <vt:lpstr>Meiryo</vt:lpstr>
      <vt:lpstr>Arial</vt:lpstr>
      <vt:lpstr>Calibri</vt:lpstr>
      <vt:lpstr>JET2013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shimogama</dc:creator>
  <cp:lastModifiedBy>Ayaki Kaneko</cp:lastModifiedBy>
  <cp:revision>61</cp:revision>
  <cp:lastPrinted>2014-11-13T04:29:27Z</cp:lastPrinted>
  <dcterms:created xsi:type="dcterms:W3CDTF">2012-10-24T09:32:43Z</dcterms:created>
  <dcterms:modified xsi:type="dcterms:W3CDTF">2025-11-17T14:08:50Z</dcterms:modified>
</cp:coreProperties>
</file>